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3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khanacademy.org/computer-programming/random-walker-basic/4991961219989504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6.png"/><Relationship Id="rId4" Type="http://schemas.openxmlformats.org/officeDocument/2006/relationships/image" Target="../media/image08.png"/><Relationship Id="rId5" Type="http://schemas.openxmlformats.org/officeDocument/2006/relationships/image" Target="../media/image07.png"/><Relationship Id="rId6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wwwtyro/perlin.js/blob/master/perlin.js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pcg.wikidot.com/" TargetMode="External"/><Relationship Id="rId4" Type="http://schemas.openxmlformats.org/officeDocument/2006/relationships/hyperlink" Target="http://pcg.wikidot.com/" TargetMode="External"/><Relationship Id="rId5" Type="http://schemas.openxmlformats.org/officeDocument/2006/relationships/hyperlink" Target="http://pcg.wikidot.com/" TargetMode="External"/><Relationship Id="rId6" Type="http://schemas.openxmlformats.org/officeDocument/2006/relationships/hyperlink" Target="http://pcg.wikidot.com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0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2.gif"/><Relationship Id="rId4" Type="http://schemas.openxmlformats.org/officeDocument/2006/relationships/image" Target="../media/image0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9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Procedural Generation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David Powell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Drunk Walk Algorithm</a:t>
            </a:r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311700" y="1152475"/>
            <a:ext cx="50295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Used to create a winding path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Imagine a drunk person walking where you’re not sure what direction they could go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Edit to favor certain directions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Drukard-Walk-Illustrated.gif"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6387" y="445012"/>
            <a:ext cx="3228975" cy="32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idx="1" type="body"/>
          </p:nvPr>
        </p:nvSpPr>
        <p:spPr>
          <a:xfrm>
            <a:off x="256750" y="0"/>
            <a:ext cx="4205400" cy="467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// Adapted from Dan Shiffman, natureofcode.com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var Walker = function() {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    this.x = width/2;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    this.y = height/2;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};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Walker.prototype.display = function() {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    stroke(0, 0, 0);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    point(this.x, this.y);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};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// Randomly move up, down, left, right, or stay in one place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Walker.prototype.walk = function() {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    var choice = floor(random(4));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    if (choice === 0) {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        this.x++;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    } else if (choice === 1) {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        this.x--;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    } else if (choice === 2) {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        this.y++;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    } else {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        this.y--;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    } 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};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 txBox="1"/>
          <p:nvPr/>
        </p:nvSpPr>
        <p:spPr>
          <a:xfrm>
            <a:off x="5396275" y="0"/>
            <a:ext cx="3351900" cy="50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var w = new Walker();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var draw = function()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    w.walk();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    w.display();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};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Source: Khan Academy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Perlin Noise</a:t>
            </a:r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Add layers of noise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Higher layers are more precise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Higher layers are weighted less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wave1.png"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5624" y="93325"/>
            <a:ext cx="1857375" cy="12926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ve2.png" id="131" name="Shape 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0325" y="91973"/>
            <a:ext cx="1932101" cy="12926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ve3.png" id="132" name="Shape 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9749" y="93324"/>
            <a:ext cx="1932099" cy="12903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ve4.png" id="133" name="Shape 1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0325" y="1830850"/>
            <a:ext cx="3941524" cy="1928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idx="1" type="body"/>
          </p:nvPr>
        </p:nvSpPr>
        <p:spPr>
          <a:xfrm>
            <a:off x="3579300" y="2044200"/>
            <a:ext cx="1985400" cy="1055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7F7F7"/>
              </a:highlight>
            </a:endParaRP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Perlin Noise Code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Sources:</a:t>
            </a:r>
          </a:p>
        </p:txBody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http://pcg.wikidot.com/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http://www-cs-students.stanford.edu/~amitp/gameprog.html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https://www.khanacademy.org/computing/computer-programming/programming-natural-simulations/programming-randomness/a/random-walks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https://github.com/wwwtyro/perlin.js/blob/master/perlin.js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PGC?</a:t>
            </a:r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Procedurally Generated Content is when you use a computer to semi-randomly create content. It can be used in a variety of fields, such as: science, film, music, and games.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Teleological vs. Ontogenetic</a:t>
            </a:r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Teleological is the approach where you create an accurate physical model of the environment and the processes that govern them, then you run the simulation and observe the results.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Ontogenetic is the approach where you know the end result and then attempt to reproduce the result with algorithms.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Teleological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152475"/>
            <a:ext cx="8520600" cy="3660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Artificial Life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Dynamic Weather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Fire Propagation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Fluid Dynamics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Genetic Algorithm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Rain Drop Algorithm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Reaction-Diffusion System: Chemistry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Gospers_glider_gun.gif"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7675" y="1714500"/>
            <a:ext cx="238125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Ontogenetic</a:t>
            </a:r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311700" y="1152475"/>
            <a:ext cx="63045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Diamond-Square Algorithm: Generating heightmaps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L-System: Plant generation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Perlin Noise: Adds layers of noises. Higher noises are more precise, but are less weighted.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Simplex Noise: A redesign of Perlin Noise, by Ken Perlin.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Voronoi Diagram: organic looking division rather than rectangular or circular systems.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unoise_flow.gif"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7800" y="620875"/>
            <a:ext cx="19050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20px-Coloured_Voronoi_2D.svg.png" id="82" name="Shape 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6200" y="2473375"/>
            <a:ext cx="2095500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Science:</a:t>
            </a:r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Automobiles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Biomechanics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Artificial Intelligence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Data Generation</a:t>
            </a:r>
          </a:p>
        </p:txBody>
      </p:sp>
      <p:pic>
        <p:nvPicPr>
          <p:cNvPr descr="giphy.gif"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6300" y="857250"/>
            <a:ext cx="6096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Film:</a:t>
            </a:r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Crowd Movement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Environmental Noise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Armies/Battles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Background Elements</a:t>
            </a:r>
          </a:p>
        </p:txBody>
      </p:sp>
      <p:pic>
        <p:nvPicPr>
          <p:cNvPr descr="ynne2f66kupa1bz5megu.gif"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1200" y="1200150"/>
            <a:ext cx="5751099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Music:</a:t>
            </a:r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Instruments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Tempo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Voices</a:t>
            </a:r>
          </a:p>
        </p:txBody>
      </p:sp>
      <p:pic>
        <p:nvPicPr>
          <p:cNvPr descr="giphy.gif"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5975" y="445025"/>
            <a:ext cx="5197200" cy="292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Games:</a:t>
            </a:r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Environment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Enemy Placements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Weapons and Armor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rocedural_gif.gif"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152475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